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520" r:id="rId2"/>
    <p:sldId id="295" r:id="rId3"/>
    <p:sldId id="424" r:id="rId4"/>
    <p:sldId id="428" r:id="rId5"/>
    <p:sldId id="451" r:id="rId6"/>
    <p:sldId id="518" r:id="rId7"/>
    <p:sldId id="506" r:id="rId8"/>
    <p:sldId id="452" r:id="rId9"/>
    <p:sldId id="454" r:id="rId10"/>
    <p:sldId id="455" r:id="rId11"/>
    <p:sldId id="453" r:id="rId12"/>
    <p:sldId id="519" r:id="rId13"/>
    <p:sldId id="457" r:id="rId14"/>
    <p:sldId id="458" r:id="rId15"/>
    <p:sldId id="459" r:id="rId16"/>
    <p:sldId id="460" r:id="rId17"/>
    <p:sldId id="521" r:id="rId18"/>
    <p:sldId id="522" r:id="rId19"/>
    <p:sldId id="523" r:id="rId20"/>
    <p:sldId id="524" r:id="rId21"/>
    <p:sldId id="525" r:id="rId22"/>
    <p:sldId id="526" r:id="rId23"/>
    <p:sldId id="52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37"/>
    <p:restoredTop sz="94886"/>
  </p:normalViewPr>
  <p:slideViewPr>
    <p:cSldViewPr snapToGrid="0" snapToObjects="1">
      <p:cViewPr varScale="1">
        <p:scale>
          <a:sx n="100" d="100"/>
          <a:sy n="100" d="100"/>
        </p:scale>
        <p:origin x="8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4rd</a:t>
            </a:r>
            <a:r>
              <a:rPr lang="en-US" altLang="ko-KR" b="1" dirty="0">
                <a:latin typeface="Arial"/>
                <a:cs typeface="Arial"/>
              </a:rPr>
              <a:t> Lecture														2020. 4.9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8960" y="2747244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Arial"/>
                <a:cs typeface="Arial"/>
              </a:rPr>
              <a:t>파이썬</a:t>
            </a:r>
            <a:r>
              <a:rPr lang="ko-KR" altLang="en-US" sz="2400" dirty="0">
                <a:latin typeface="Arial"/>
                <a:cs typeface="Arial"/>
              </a:rPr>
              <a:t> 프로그래밍 </a:t>
            </a:r>
            <a:r>
              <a:rPr lang="en-US" altLang="ko-KR" sz="2400" dirty="0">
                <a:latin typeface="Arial"/>
                <a:cs typeface="Arial"/>
              </a:rPr>
              <a:t>(I)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15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인터프리터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Interpreter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인터프리터를 이용하는 코드는 실행될 때 한 줄 </a:t>
            </a:r>
            <a:r>
              <a:rPr lang="ko-KR" altLang="en-US" sz="2000" dirty="0" err="1">
                <a:latin typeface="Arial" charset="0"/>
                <a:ea typeface="Arial" charset="0"/>
                <a:cs typeface="Arial" charset="0"/>
              </a:rPr>
              <a:t>한줄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번역된다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한 줄 한 줄 번역되어 </a:t>
            </a:r>
            <a:r>
              <a:rPr lang="ko-KR" altLang="en-US" sz="2000" dirty="0" err="1">
                <a:latin typeface="Arial" charset="0"/>
                <a:ea typeface="Arial" charset="0"/>
                <a:cs typeface="Arial" charset="0"/>
              </a:rPr>
              <a:t>실행되는데는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속도가 느리다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컴파일러로 만들어 낸 기계어로 된 실행파일보다 느리다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수정을 해도 실행하기 위해서 컴파일을 할 필요가 없다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자주 수정해야 하는 경우 편리하다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컴파일러 언어보다 배우기 쉽고 코딩하는데 시간이 적게 소요된다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플랫폼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비의존성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대부분의 인터프리터 언어 코드는 사용하는 운영체제 등에 상관없이 수정없이 사용 가능하다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예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	- BASIC   - Python  - Perl    - Ruby</a:t>
            </a: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생물정보학에서의 컴파일러와 인터프리터 언어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두 종류의 언어는 생물정보학에서 둘 다 많이 사용된다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1800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 소프트웨어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(BLAST, </a:t>
            </a:r>
            <a:r>
              <a:rPr lang="en-US" sz="1800" dirty="0" err="1">
                <a:latin typeface="Arial" charset="0"/>
                <a:ea typeface="Arial" charset="0"/>
                <a:cs typeface="Arial" charset="0"/>
              </a:rPr>
              <a:t>clustalo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..) 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자체는 대개 컴파일러 언어로 작성되는 경우가 많음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(C/C++)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시간이 소모되는 복잡한 계산을 하는 부분은 컴파일러 언어로 작성되어 </a:t>
            </a:r>
            <a:r>
              <a:rPr lang="ko-KR" altLang="en-US" sz="1800" dirty="0" err="1">
                <a:latin typeface="Arial" charset="0"/>
                <a:ea typeface="Arial" charset="0"/>
                <a:cs typeface="Arial" charset="0"/>
              </a:rPr>
              <a:t>컴파일된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 기계어 실행파일로 되어 있음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(C/C++)</a:t>
            </a: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인터프리터 언어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(Python, Perl…)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는 컴파일러 언어로 작성된 소프트웨어 간을 이어주는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가교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로 많이 사용됨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08886-94AA-BD4E-9D34-71ED686D54D5}"/>
              </a:ext>
            </a:extLst>
          </p:cNvPr>
          <p:cNvSpPr txBox="1"/>
          <p:nvPr/>
        </p:nvSpPr>
        <p:spPr>
          <a:xfrm>
            <a:off x="787400" y="5753100"/>
            <a:ext cx="878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  <a:r>
              <a:rPr kumimoji="1" lang="ko-KR" altLang="en-US" dirty="0"/>
              <a:t> 주로 입력 결과물을 준비하거나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출력 결과물을 해석하여 다른 프로그램에 넘기는 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2681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43199" y="424542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Blastp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swissprot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43199" y="2144485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Extract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43199" y="3864428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Download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41321" y="1514475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024992" y="3260270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726870" y="5437414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MSA with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clustalo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24992" y="4993825"/>
            <a:ext cx="1" cy="32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2042" y="61557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BLAST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1438" y="41777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curl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0308" y="575076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muscle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70" y="2881999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모듈은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컴파일된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컴퓨터 언어로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만들어짐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6122" y="3796390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전체 작업은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인터프리터 언어나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쉘 스크립트를 이용하여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연결됨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22085" y="2180841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간단한 명령어를 이용하여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원하는 데이터만을 추출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7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Arial" charset="0"/>
                <a:ea typeface="Arial" charset="0"/>
                <a:cs typeface="Arial" charset="0"/>
              </a:rPr>
              <a:t>인터프리터 언어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이 강좌에서는 컴파일러 언어를 이용하여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모듈을 만드는 방법은 다루지 않음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대신 이미 만들어진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모듈을 어떻게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사용하느냐를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주로 다룸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인터프리터 언어는 이러한 목적에 잘 어울리는 언어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1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55293"/>
            <a:ext cx="4510896" cy="2525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1234"/>
            <a:ext cx="4624614" cy="3479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9825" y="316774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컴파일러 언어로 만들어진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소프트웨어는 전자 부품과 비슷함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1425" y="5477884"/>
            <a:ext cx="358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Interpreted languages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Is used for the connection and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Organization of these component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9825" y="1519311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BLAST,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ClustalO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Kallisto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9825" y="2020166"/>
            <a:ext cx="4314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어떤 것을 입력해주면 어떤 출력이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나오는지를 알아야 사용 가능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＇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부품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 어떤 기능을 하는지를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알아야 함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그러나 내부적으로 이것이 어떻게 작동하는지는 꼭 몰라도 가능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블랙박스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1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86" y="419100"/>
            <a:ext cx="3708400" cy="326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0573" y="1727884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Enzymes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Buffer..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0573" y="419100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Component in individual Biological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Experiment kits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5" y="4155380"/>
            <a:ext cx="3919742" cy="21561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0000" y="415538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Assembled as ‘Kit’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75973" y="4863999"/>
            <a:ext cx="4968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Kit maker usually does not make themselves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most of buffer and components..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They just assemble them and sell them it as kit</a:t>
            </a:r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318" y="1540002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In this lecture, we will learn ‘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Python’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066370"/>
            <a:ext cx="8072438" cy="3675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318" y="6055807"/>
            <a:ext cx="752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Python is easy to learn languages widely used in various scientific fields</a:t>
            </a: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CB4495-442F-3D4B-BA5B-C60F4DB8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파이썬을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이용하는데는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1066D-DCB9-DC45-A825-FF1D86AA5FFA}"/>
              </a:ext>
            </a:extLst>
          </p:cNvPr>
          <p:cNvSpPr txBox="1"/>
          <p:nvPr/>
        </p:nvSpPr>
        <p:spPr>
          <a:xfrm>
            <a:off x="224318" y="1540002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우리는 </a:t>
            </a:r>
            <a:r>
              <a:rPr lang="en-US" altLang="ko-KR" b="1" dirty="0" err="1">
                <a:latin typeface="Arial" charset="0"/>
                <a:ea typeface="Arial" charset="0"/>
                <a:cs typeface="Arial" charset="0"/>
              </a:rPr>
              <a:t>Jupyter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 notebook 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이라는 환경을 사용한다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F77DB-A123-1549-A64D-BA69211AC0A2}"/>
              </a:ext>
            </a:extLst>
          </p:cNvPr>
          <p:cNvSpPr txBox="1"/>
          <p:nvPr/>
        </p:nvSpPr>
        <p:spPr>
          <a:xfrm>
            <a:off x="224318" y="2184400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이를 사용하기 위해서는 터미널에서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752D1-16ED-1343-BAB0-85E972B8CC85}"/>
              </a:ext>
            </a:extLst>
          </p:cNvPr>
          <p:cNvSpPr txBox="1"/>
          <p:nvPr/>
        </p:nvSpPr>
        <p:spPr>
          <a:xfrm>
            <a:off x="197227" y="2553732"/>
            <a:ext cx="364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jupyter</a:t>
            </a:r>
            <a:r>
              <a:rPr kumimoji="1" lang="en-US" altLang="ko-Kore-KR" dirty="0"/>
              <a:t> notebook </a:t>
            </a:r>
            <a:r>
              <a:rPr kumimoji="1" lang="ko-Kore-KR" altLang="en-US" dirty="0"/>
              <a:t>이라고</a:t>
            </a:r>
            <a:r>
              <a:rPr kumimoji="1" lang="ko-KR" altLang="en-US" dirty="0"/>
              <a:t> 입력한다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E4F67-3738-9248-B03A-DDD467F1B25E}"/>
              </a:ext>
            </a:extLst>
          </p:cNvPr>
          <p:cNvSpPr txBox="1"/>
          <p:nvPr/>
        </p:nvSpPr>
        <p:spPr>
          <a:xfrm>
            <a:off x="224318" y="3810000"/>
            <a:ext cx="500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윈도우에서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for</a:t>
            </a:r>
            <a:r>
              <a:rPr kumimoji="1" lang="ko-KR" altLang="en-US" dirty="0"/>
              <a:t> </a:t>
            </a:r>
            <a:r>
              <a:rPr kumimoji="1" lang="en-US" altLang="ko-KR" dirty="0"/>
              <a:t>windows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사람은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40F8F2-E94F-774E-813F-C005CEAB96EA}"/>
              </a:ext>
            </a:extLst>
          </p:cNvPr>
          <p:cNvSpPr txBox="1"/>
          <p:nvPr/>
        </p:nvSpPr>
        <p:spPr>
          <a:xfrm>
            <a:off x="224318" y="4409694"/>
            <a:ext cx="346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nano</a:t>
            </a:r>
            <a:r>
              <a:rPr kumimoji="1" lang="en-US" altLang="ko-Kore-KR" dirty="0"/>
              <a:t> ~/.</a:t>
            </a:r>
            <a:r>
              <a:rPr kumimoji="1" lang="en-US" altLang="ko-Kore-KR" dirty="0" err="1"/>
              <a:t>bash_profile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을 입력하여 </a:t>
            </a:r>
            <a:endParaRPr kumimoji="1" lang="ko-Kore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400B7182-5976-664D-84D3-0EE88601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352" y="4217937"/>
            <a:ext cx="4378404" cy="2435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F1195A-C8AB-8743-9105-BE5B2B0C8795}"/>
              </a:ext>
            </a:extLst>
          </p:cNvPr>
          <p:cNvSpPr txBox="1"/>
          <p:nvPr/>
        </p:nvSpPr>
        <p:spPr>
          <a:xfrm>
            <a:off x="251408" y="5038634"/>
            <a:ext cx="361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source ~/anaconda3/scripts/activate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05CAA-CFBF-1E4F-A31A-7B8F0F5CDCCF}"/>
              </a:ext>
            </a:extLst>
          </p:cNvPr>
          <p:cNvSpPr txBox="1"/>
          <p:nvPr/>
        </p:nvSpPr>
        <p:spPr>
          <a:xfrm>
            <a:off x="69336" y="5407966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를</a:t>
            </a:r>
            <a:r>
              <a:rPr kumimoji="1" lang="ko-KR" altLang="en-US" b="1" dirty="0"/>
              <a:t> 입력하고 세이브한 후 터미널을 다시 시동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5414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1F3663A-85DB-6142-B1DF-42B702A26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85"/>
            <a:ext cx="9144000" cy="64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27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FEED7DF-9392-1546-BE98-785E64DC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991" y="185304"/>
            <a:ext cx="3429000" cy="25527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92E3876-6C53-8F4B-93E6-B401EAF20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6035"/>
            <a:ext cx="9144000" cy="2667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671056-BBE9-5F42-A914-937A83505DF0}"/>
              </a:ext>
            </a:extLst>
          </p:cNvPr>
          <p:cNvSpPr txBox="1"/>
          <p:nvPr/>
        </p:nvSpPr>
        <p:spPr>
          <a:xfrm>
            <a:off x="2188174" y="5902036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여기서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코드와 명령을 이용할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7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76926" y="646331"/>
          <a:ext cx="6876011" cy="58698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II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821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E635B-D5C3-1846-9274-2B4F6A545DA1}"/>
              </a:ext>
            </a:extLst>
          </p:cNvPr>
          <p:cNvSpPr txBox="1"/>
          <p:nvPr/>
        </p:nvSpPr>
        <p:spPr>
          <a:xfrm>
            <a:off x="594901" y="429491"/>
            <a:ext cx="869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GitHub </a:t>
            </a:r>
            <a:r>
              <a:rPr kumimoji="1" lang="ko-Kore-KR" altLang="en-US" b="1" dirty="0"/>
              <a:t>에</a:t>
            </a:r>
            <a:r>
              <a:rPr kumimoji="1" lang="ko-KR" altLang="en-US" b="1" dirty="0"/>
              <a:t> 올라와 있는 </a:t>
            </a:r>
            <a:r>
              <a:rPr kumimoji="1" lang="en-US" altLang="ko-KR" b="1" dirty="0"/>
              <a:t>Chapter4.ipynb </a:t>
            </a:r>
            <a:r>
              <a:rPr kumimoji="1" lang="ko-KR" altLang="en-US" b="1" dirty="0"/>
              <a:t>파일을 </a:t>
            </a:r>
            <a:r>
              <a:rPr kumimoji="1" lang="ko-KR" altLang="en-US" b="1" dirty="0" err="1"/>
              <a:t>다운로드받아</a:t>
            </a:r>
            <a:r>
              <a:rPr kumimoji="1" lang="ko-KR" altLang="en-US" b="1" dirty="0"/>
              <a:t> 작업 디렉토리에 옮기고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99E84-B800-484A-99F6-BD72918E5291}"/>
              </a:ext>
            </a:extLst>
          </p:cNvPr>
          <p:cNvSpPr txBox="1"/>
          <p:nvPr/>
        </p:nvSpPr>
        <p:spPr>
          <a:xfrm>
            <a:off x="2927045" y="1052945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이것을</a:t>
            </a:r>
            <a:r>
              <a:rPr kumimoji="1" lang="ko-KR" altLang="en-US" dirty="0"/>
              <a:t> 열어볼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322188C-E8D8-E645-9156-142ED2E8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755"/>
            <a:ext cx="9144000" cy="26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F144CF6-25B6-FD45-80BF-11616D82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285"/>
            <a:ext cx="9144000" cy="4463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240AC7-6B5D-8A4E-949F-73F92F1F3DA0}"/>
              </a:ext>
            </a:extLst>
          </p:cNvPr>
          <p:cNvSpPr txBox="1"/>
          <p:nvPr/>
        </p:nvSpPr>
        <p:spPr>
          <a:xfrm>
            <a:off x="5250873" y="2189018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각각을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이라고 함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3B0BF-0C1D-DD49-B128-8ED0A43B11C2}"/>
              </a:ext>
            </a:extLst>
          </p:cNvPr>
          <p:cNvSpPr txBox="1"/>
          <p:nvPr/>
        </p:nvSpPr>
        <p:spPr>
          <a:xfrm>
            <a:off x="5098473" y="3244334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클릭을</a:t>
            </a:r>
            <a:r>
              <a:rPr kumimoji="1" lang="ko-KR" altLang="en-US" dirty="0"/>
              <a:t> 하면 해당 셀을 선택 가능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6A498-9F42-9440-85D6-E6B26E86733F}"/>
              </a:ext>
            </a:extLst>
          </p:cNvPr>
          <p:cNvSpPr txBox="1"/>
          <p:nvPr/>
        </p:nvSpPr>
        <p:spPr>
          <a:xfrm>
            <a:off x="383781" y="6162033"/>
            <a:ext cx="876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셀을</a:t>
            </a:r>
            <a:r>
              <a:rPr kumimoji="1" lang="ko-KR" altLang="en-US" dirty="0"/>
              <a:t> 선택하고 </a:t>
            </a:r>
            <a:r>
              <a:rPr kumimoji="1" lang="ko-KR" altLang="en-US" dirty="0" err="1"/>
              <a:t>툴바에서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‘Run’ </a:t>
            </a:r>
            <a:r>
              <a:rPr kumimoji="1" lang="ko-KR" altLang="en-US" dirty="0"/>
              <a:t>을 선택하거나 </a:t>
            </a:r>
            <a:r>
              <a:rPr kumimoji="1" lang="en-US" altLang="ko-KR" dirty="0"/>
              <a:t>Shift-Enter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치면 셀 내의 코드가 실행됨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90266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7AD2CB-85B9-9545-AB8F-8E0FF16B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227"/>
            <a:ext cx="9144000" cy="797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A8BCE-7428-D348-8B7E-DCB9661C747F}"/>
              </a:ext>
            </a:extLst>
          </p:cNvPr>
          <p:cNvSpPr txBox="1"/>
          <p:nvPr/>
        </p:nvSpPr>
        <p:spPr>
          <a:xfrm>
            <a:off x="3308927" y="807831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셀의 결과가 아래에 나온다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30D73-C367-454F-A5F8-CD201C245621}"/>
              </a:ext>
            </a:extLst>
          </p:cNvPr>
          <p:cNvSpPr txBox="1"/>
          <p:nvPr/>
        </p:nvSpPr>
        <p:spPr>
          <a:xfrm>
            <a:off x="737754" y="2628900"/>
            <a:ext cx="6975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기존의</a:t>
            </a:r>
            <a:r>
              <a:rPr kumimoji="1" lang="ko-KR" altLang="en-US" dirty="0"/>
              <a:t> 셀 내용을 수정하고 셀을 실행 </a:t>
            </a:r>
            <a:r>
              <a:rPr kumimoji="1" lang="en-US" altLang="ko-KR" dirty="0"/>
              <a:t>(Run </a:t>
            </a:r>
            <a:r>
              <a:rPr kumimoji="1" lang="ko-KR" altLang="en-US" dirty="0"/>
              <a:t>혹은 </a:t>
            </a:r>
            <a:r>
              <a:rPr kumimoji="1" lang="en-US" altLang="ko-KR" dirty="0" err="1"/>
              <a:t>shift+Enter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하면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셀 내용이 </a:t>
            </a:r>
            <a:r>
              <a:rPr kumimoji="1" lang="ko-KR" altLang="en-US" dirty="0" err="1"/>
              <a:t>업데이트된다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9045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EE790F-8B36-3043-81FE-840815C89786}"/>
              </a:ext>
            </a:extLst>
          </p:cNvPr>
          <p:cNvSpPr txBox="1"/>
          <p:nvPr/>
        </p:nvSpPr>
        <p:spPr>
          <a:xfrm>
            <a:off x="3500232" y="419100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노트북</a:t>
            </a:r>
            <a:r>
              <a:rPr kumimoji="1" lang="ko-KR" altLang="en-US" sz="2800" b="1" dirty="0"/>
              <a:t> 파일 </a:t>
            </a:r>
            <a:endParaRPr kumimoji="1" lang="ko-Kore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7901A-6328-DB41-A0DE-4916A7A7C402}"/>
              </a:ext>
            </a:extLst>
          </p:cNvPr>
          <p:cNvSpPr txBox="1"/>
          <p:nvPr/>
        </p:nvSpPr>
        <p:spPr>
          <a:xfrm>
            <a:off x="1625600" y="2997200"/>
            <a:ext cx="477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이제서부터는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Chapter 4.ipynb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열어서 진행</a:t>
            </a:r>
            <a:r>
              <a:rPr kumimoji="1" lang="en-US" altLang="ko-KR"/>
              <a:t>..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785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7402" y="634441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지난 강의에서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0078" y="2086242"/>
            <a:ext cx="73276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우리는 간단한 유닉스 커맨드를 연결하여 작업을 하는 것을 배웠다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이를 유닉스 쉘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스크립팅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“UNIX Shell Scripting”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이라고 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쉘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스크립팅만으로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상당수의 바이오 컴퓨팅 작업을 하는데 충분하나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endParaRPr lang="en-US" dirty="0"/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모든 작업이 가능한 것은 아니다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006" y="5294980"/>
            <a:ext cx="5703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진짜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컴퓨터 언어를 배울 필요가 있다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2197" y="31963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프로그래밍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1599306"/>
            <a:ext cx="89027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우리는 독립 수행 가능한 본격적인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소프트웨어를 개발하는 수준을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이야기하는 것은 아님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이런 것은 전문 생물정보학자의 일이고 생물학자인 여러분의 일은 아니다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그러나 약간의 프로그래밍 기술이 있으면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 데이터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(raw data)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로부터 원하는 데이터를 좀 더 쉽게 추출해 낼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대량의 데이터를 좀 더 쉽게 살펴볼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기존의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소프트웨어를 좀 더 효율적으로 수행하고 산출 데이터를 좀 더 잘 분석가능하다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데이터를 좀 더 효율적으로 시각화할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등등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2097" y="433938"/>
            <a:ext cx="4629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컴퓨터가 이해하는 명령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829" y="1259811"/>
            <a:ext cx="607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원래 컴퓨터는 기계어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(machine language)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만을 이해한다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957" y="2076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1666" y="6403810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인간이 이해하기 힘들고 프로그래밍 하기는 더욱 힘들다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122309" y="7575989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Computer language (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Human understandable language)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5" y="1784414"/>
            <a:ext cx="5175480" cy="4415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697" y="8085196"/>
            <a:ext cx="2897005" cy="22266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FB807A-26AF-2745-9588-33F1CC3165AE}"/>
              </a:ext>
            </a:extLst>
          </p:cNvPr>
          <p:cNvSpPr/>
          <p:nvPr/>
        </p:nvSpPr>
        <p:spPr>
          <a:xfrm>
            <a:off x="6111183" y="945634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>
                <a:latin typeface="Arial"/>
                <a:cs typeface="Arial"/>
              </a:rPr>
              <a:t>r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551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2097" y="433938"/>
            <a:ext cx="4629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컴퓨터가 이해하는 명령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957" y="2076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638" y="6130871"/>
            <a:ext cx="90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직접 기계어를 사용하는 대신 좀 더 인간이 이해하기 쉬운 명령으로 컴퓨터와 소통한다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57" y="1641749"/>
            <a:ext cx="5510597" cy="423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7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086" y="100273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인간이 이해 가능한 컴퓨터 언어로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명령을 작성하면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78" y="1030792"/>
            <a:ext cx="2897005" cy="222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7939" y="100273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이것은 컴퓨터가 이해 가능한 기계어로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번역된다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93" y="846169"/>
            <a:ext cx="3302350" cy="281738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95824" y="192636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9078" y="390114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DNA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에 저장된 유전 정보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094784" y="4806449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55733" y="528482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전사</a:t>
            </a: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번역을 통하여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5749" y="38932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단백질이 된다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7829" y="6295321"/>
            <a:ext cx="3015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실제 세포 내에서 일하는 주체</a:t>
            </a: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”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8" y="4441439"/>
            <a:ext cx="2752983" cy="24228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29" y="4274328"/>
            <a:ext cx="2242626" cy="20209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44298" y="2453361"/>
            <a:ext cx="1402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컴파일러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Compiler</a:t>
            </a: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인터프리터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Interpretor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57" y="806575"/>
            <a:ext cx="3898743" cy="1689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68" y="1748620"/>
            <a:ext cx="2051500" cy="19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0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11" grpId="0"/>
      <p:bldP spid="12" grpId="0" animBg="1"/>
      <p:bldP spid="13" grpId="0"/>
      <p:bldP spid="14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000" b="1" dirty="0">
                <a:latin typeface="Arial" charset="0"/>
                <a:ea typeface="Arial" charset="0"/>
                <a:cs typeface="Arial" charset="0"/>
              </a:rPr>
              <a:t>컴파일러와 인터프리터 </a:t>
            </a:r>
            <a:br>
              <a:rPr lang="en-US" sz="40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b="1" dirty="0">
                <a:latin typeface="Arial" charset="0"/>
                <a:ea typeface="Arial" charset="0"/>
                <a:cs typeface="Arial" charset="0"/>
              </a:rPr>
              <a:t>Compiler &amp; Interpreter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인간이 이해 가능한 컴퓨터 코드를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번역하는데는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두 가지 방법이 있는데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컴파일러 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&amp; </a:t>
            </a: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인터프리터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Compiler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Interpreter</a:t>
            </a: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컴파일러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2568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컴퓨터 코드를 기계어로 한번에 번역 </a:t>
            </a:r>
            <a:endParaRPr lang="en-US" altLang="ko-KR" sz="29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우리가 수행하는 것은 기계어로 된 실행 파일</a:t>
            </a:r>
            <a:endParaRPr lang="en-US" altLang="ko-KR" sz="29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6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컴퓨터 언어를 기계어로 </a:t>
            </a:r>
            <a:r>
              <a:rPr lang="ko-KR" altLang="en-US" sz="2900" dirty="0" err="1">
                <a:latin typeface="Arial" charset="0"/>
                <a:ea typeface="Arial" charset="0"/>
                <a:cs typeface="Arial" charset="0"/>
              </a:rPr>
              <a:t>변환하는데는</a:t>
            </a: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 시간이 걸린다 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sz="2900" dirty="0" err="1">
                <a:latin typeface="Arial" charset="0"/>
                <a:ea typeface="Arial" charset="0"/>
                <a:cs typeface="Arial" charset="0"/>
              </a:rPr>
              <a:t>컴파일링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소프트웨어를 변형하려면 컴파일을 다시 해야 함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복잡한 소프트웨어의 경우 시간이 </a:t>
            </a:r>
            <a:r>
              <a:rPr lang="ko-KR" altLang="en-US" sz="2200" dirty="0" err="1">
                <a:latin typeface="Arial" charset="0"/>
                <a:ea typeface="Arial" charset="0"/>
                <a:cs typeface="Arial" charset="0"/>
              </a:rPr>
              <a:t>아아아아아주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오래 걸린다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일단 기계어로 컴파일이 된 소프트웨어는 빠르게 실행된다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대부분의 운영체제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 응용프로그램 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오피스 등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 는 컴파일러 기반의 컴퓨터 언어로 작성된다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9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9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플랫폼 의존성 </a:t>
            </a:r>
            <a:endParaRPr lang="en-US" altLang="ko-KR" sz="29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 err="1">
                <a:latin typeface="Arial" charset="0"/>
                <a:ea typeface="Arial" charset="0"/>
                <a:cs typeface="Arial" charset="0"/>
              </a:rPr>
              <a:t>컴파일된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소프트웨어는 운영체제와 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CPU 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종류 등에 의존적이다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윈도우용 소프트웨어는 리눅스에서 수행 안되고 그 반대도 마찬가지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작동하기 위해서는 새로운 운영체제에서 다시 컴파일을 해야 한다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9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예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- C/C++, FORTRAN</a:t>
            </a:r>
          </a:p>
          <a:p>
            <a:pPr marL="57150" indent="0"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- JAVA (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정확히 말하면 조금 다른 점이 있으나 일단 컴파일러 기반의 언어라고 간주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3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14555</TotalTime>
  <Words>989</Words>
  <Application>Microsoft Macintosh PowerPoint</Application>
  <PresentationFormat>화면 슬라이드 쇼(4:3)</PresentationFormat>
  <Paragraphs>206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컴파일러와 인터프리터  Compiler &amp; Interpreter</vt:lpstr>
      <vt:lpstr>컴파일러 Compiler</vt:lpstr>
      <vt:lpstr>인터프리터 Interpreter</vt:lpstr>
      <vt:lpstr>생물정보학에서의 컴파일러와 인터프리터 언어</vt:lpstr>
      <vt:lpstr>PowerPoint 프레젠테이션</vt:lpstr>
      <vt:lpstr>인터프리터 언어</vt:lpstr>
      <vt:lpstr>PowerPoint 프레젠테이션</vt:lpstr>
      <vt:lpstr>PowerPoint 프레젠테이션</vt:lpstr>
      <vt:lpstr>Python</vt:lpstr>
      <vt:lpstr>파이썬을 이용하는데는..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277</cp:revision>
  <dcterms:created xsi:type="dcterms:W3CDTF">2015-09-01T12:18:54Z</dcterms:created>
  <dcterms:modified xsi:type="dcterms:W3CDTF">2020-04-09T03:25:22Z</dcterms:modified>
</cp:coreProperties>
</file>